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74" r:id="rId9"/>
    <p:sldId id="269" r:id="rId10"/>
    <p:sldId id="266" r:id="rId11"/>
    <p:sldId id="267" r:id="rId12"/>
    <p:sldId id="273" r:id="rId13"/>
    <p:sldId id="272" r:id="rId14"/>
    <p:sldId id="263" r:id="rId15"/>
    <p:sldId id="262" r:id="rId16"/>
    <p:sldId id="275" r:id="rId17"/>
    <p:sldId id="277" r:id="rId18"/>
    <p:sldId id="278" r:id="rId19"/>
  </p:sldIdLst>
  <p:sldSz cx="12192000" cy="6858000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60" d="100"/>
          <a:sy n="60" d="100"/>
        </p:scale>
        <p:origin x="78" y="126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E8D57EB-472D-6946-F9FA-466343664A7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AF99A8-0A6F-E7F4-80F5-4A3FBE88C61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726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326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305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AA418-33BB-4CAF-BBE3-C0B0B5476994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9E2A-E1B0-429E-A9E8-4F73BBBFE302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DBBD-7C17-4B18-81C5-85DD52A98CED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1ED4-E2B9-47FF-A23F-DF684FE1343C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71B-CBDD-4D6A-9665-E9B8780E7E67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C2AB-6441-4969-9314-064949137995}" type="datetime1">
              <a:rPr lang="ru-RU" smtClean="0"/>
              <a:t>16.06.2023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813E2-1BE2-4B18-9006-76948178BA60}" type="datetime1">
              <a:rPr lang="ru-RU" smtClean="0"/>
              <a:t>16.06.2023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2E431-49F2-46F2-808E-F264BABFE26A}" type="datetime1">
              <a:rPr lang="ru-RU" smtClean="0"/>
              <a:t>16.06.2023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A18BE-EBFC-4AE3-B5AA-9FC72132C675}" type="datetime1">
              <a:rPr lang="ru-RU" smtClean="0"/>
              <a:t>16.06.2023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8D36A-323B-450A-B494-041FFCF5FEEB}" type="datetime1">
              <a:rPr lang="ru-RU" smtClean="0"/>
              <a:t>16.06.2023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4C69-2B2F-454D-AA2A-BF3BB45CA4E1}" type="datetime1">
              <a:rPr lang="ru-RU" smtClean="0"/>
              <a:t>16.06.2023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5292B-5526-49E4-8DD5-FA3FACACF81E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5F697F1-AA6D-B2A9-3212-7AB10341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8.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D2A1E8-8A1B-CD83-D897-422D9281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05364D-BCF3-9D59-A275-6AFE7882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848048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84382F6-BD18-4227-7E1B-A9933BDF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E15F5A-5581-1503-D4B9-3B1B3FBB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275127" t="-1333" r="-99492" b="-7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380928" t="-1333" r="-1031" b="-78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5" t="-209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76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17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SSIM</a:t>
                </a: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ru-RU" sz="3200" i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яркость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контрастность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структура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𝑆𝑆𝐼𝑀</m:t>
                    </m:r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итоговая оценка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ru-RU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blipFill>
                <a:blip r:embed="rId3"/>
                <a:stretch>
                  <a:fillRect t="-13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1771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18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GMSD</a:t>
                </a:r>
                <a:endParaRPr lang="ru-RU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 smtClean="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ru-RU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</m:oMath>
                  </m:oMathPara>
                </a14:m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ru-RU" sz="22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2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rad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градиенты для обоих изображений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</m:t>
                    </m:r>
                    <m:d>
                      <m:d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num>
                      <m:den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den>
                    </m:f>
                    <m:r>
                      <a:rPr lang="en-US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степень градиентного сходства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𝐺𝑀𝑆𝑀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sup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𝐺𝑀𝑆</m:t>
                        </m:r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nary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среднее значение величины подобия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𝐺𝑀𝑆𝐷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limLoc m:val="undOvr"/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p>
                          <m:e>
                            <m:sSup>
                              <m:sSupPr>
                                <m:ctrlP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</m:t>
                                    </m:r>
                                    <m:d>
                                      <m:dPr>
                                        <m:ctrlP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𝐺𝑀𝑆𝑀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итоговая оценка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blipFill>
                <a:blip r:embed="rId3"/>
                <a:stretch>
                  <a:fillRect t="-1317" r="-3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015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1A8A8AF-3A94-A305-1352-E020D121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51D28D-2B2B-9DAC-56B0-FE27F005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Радиолокационное изображение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15658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C2A15B-8A7D-4478-9E63-E02B509E6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6F92EE-35FB-22CC-BA38-672603CF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6.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скользящего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3368FB-31B9-A69E-FF0D-37E6A7FB8595}"/>
              </a:ext>
            </a:extLst>
          </p:cNvPr>
          <p:cNvSpPr txBox="1"/>
          <p:nvPr/>
        </p:nvSpPr>
        <p:spPr>
          <a:xfrm>
            <a:off x="7583118" y="5147544"/>
            <a:ext cx="4251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F3F5B8A-1776-C5D1-CFA9-CBAA7E50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Гиперпараметры</a:t>
            </a:r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886711" y="1384297"/>
            <a:ext cx="530528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90AF20-14FE-3964-66F0-A0915871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7DEB9AF-9869-B90D-2F2D-726BB705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7.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F37C9E-0111-A340-0CF7-E5197B7D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2583</TotalTime>
  <Words>907</Words>
  <Application>Microsoft Office PowerPoint</Application>
  <PresentationFormat>Широкоэкранный</PresentationFormat>
  <Paragraphs>205</Paragraphs>
  <Slides>18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Архитектура нейронной сети</vt:lpstr>
      <vt:lpstr>Гиперпараметры нейронной сети</vt:lpstr>
      <vt:lpstr>Результаты</vt:lpstr>
      <vt:lpstr>Результаты</vt:lpstr>
      <vt:lpstr>Выводы</vt:lpstr>
      <vt:lpstr>Спасибо за внимание!</vt:lpstr>
      <vt:lpstr>Создание набора данных для обучения</vt:lpstr>
      <vt:lpstr>Создание набора данных для обучения</vt:lpstr>
      <vt:lpstr>Результаты</vt:lpstr>
      <vt:lpstr>Результаты</vt:lpstr>
      <vt:lpstr>Результаты</vt:lpstr>
      <vt:lpstr>Метрики оценки качества</vt:lpstr>
      <vt:lpstr>Метрики оценки качества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122</cp:revision>
  <cp:lastPrinted>2023-06-05T08:59:27Z</cp:lastPrinted>
  <dcterms:created xsi:type="dcterms:W3CDTF">2023-05-31T07:00:52Z</dcterms:created>
  <dcterms:modified xsi:type="dcterms:W3CDTF">2023-06-16T09:11:25Z</dcterms:modified>
</cp:coreProperties>
</file>

<file path=docProps/thumbnail.jpeg>
</file>